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successful escapes from DDR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1961</c:v>
                </c:pt>
                <c:pt idx="1">
                  <c:v>1965</c:v>
                </c:pt>
                <c:pt idx="2">
                  <c:v>1969</c:v>
                </c:pt>
                <c:pt idx="3">
                  <c:v>1973</c:v>
                </c:pt>
                <c:pt idx="4">
                  <c:v>1977</c:v>
                </c:pt>
                <c:pt idx="5">
                  <c:v>1981</c:v>
                </c:pt>
                <c:pt idx="6">
                  <c:v>1985</c:v>
                </c:pt>
                <c:pt idx="7">
                  <c:v>1988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8500</c:v>
                </c:pt>
                <c:pt idx="1">
                  <c:v>2200</c:v>
                </c:pt>
                <c:pt idx="2">
                  <c:v>1200</c:v>
                </c:pt>
                <c:pt idx="3">
                  <c:v>1900</c:v>
                </c:pt>
                <c:pt idx="4">
                  <c:v>800</c:v>
                </c:pt>
                <c:pt idx="5">
                  <c:v>400</c:v>
                </c:pt>
                <c:pt idx="6">
                  <c:v>200</c:v>
                </c:pt>
                <c:pt idx="7">
                  <c:v>650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704152"/>
        <c:axId val="132728248"/>
      </c:lineChart>
      <c:catAx>
        <c:axId val="13270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28248"/>
        <c:crosses val="autoZero"/>
        <c:auto val="1"/>
        <c:lblAlgn val="ctr"/>
        <c:lblOffset val="100"/>
        <c:noMultiLvlLbl val="0"/>
      </c:catAx>
      <c:valAx>
        <c:axId val="13272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0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Successful and unsuccessful escaping attempts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0693" y="3997584"/>
            <a:ext cx="9440034" cy="104986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into West Germany (BRD)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881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Index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912754"/>
            <a:ext cx="10353762" cy="3638041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Facts </a:t>
            </a:r>
          </a:p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Statistics</a:t>
            </a:r>
          </a:p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Georg Orth (successful)</a:t>
            </a:r>
          </a:p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Josef </a:t>
            </a:r>
            <a:r>
              <a:rPr lang="en-GB" sz="2800" dirty="0" err="1" smtClean="0"/>
              <a:t>Grusser</a:t>
            </a:r>
            <a:r>
              <a:rPr lang="en-GB" sz="2800" dirty="0" smtClean="0"/>
              <a:t> (aiding)</a:t>
            </a:r>
          </a:p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Birgit </a:t>
            </a:r>
            <a:r>
              <a:rPr lang="en-GB" sz="2800" dirty="0" err="1" smtClean="0"/>
              <a:t>Lubusch</a:t>
            </a:r>
            <a:r>
              <a:rPr lang="en-GB" sz="2800" dirty="0" smtClean="0"/>
              <a:t> (abetting)</a:t>
            </a:r>
          </a:p>
          <a:p>
            <a:pPr marL="494100" indent="-457200">
              <a:buFont typeface="+mj-lt"/>
              <a:buAutoNum type="arabicPeriod"/>
            </a:pPr>
            <a:r>
              <a:rPr lang="en-GB" sz="2800" dirty="0" smtClean="0"/>
              <a:t>B.F. (unsuccessful)</a:t>
            </a:r>
          </a:p>
          <a:p>
            <a:pPr marL="494100" indent="-457200">
              <a:buFont typeface="+mj-lt"/>
              <a:buAutoNum type="arabicPeriod"/>
            </a:pPr>
            <a:endParaRPr lang="en-GB" sz="2800" dirty="0" smtClean="0"/>
          </a:p>
          <a:p>
            <a:pPr marL="494100" indent="-457200" algn="ctr">
              <a:buFont typeface="+mj-lt"/>
              <a:buAutoNum type="arabicPeriod"/>
            </a:pPr>
            <a:endParaRPr lang="en-GB" sz="2800" dirty="0" smtClean="0"/>
          </a:p>
          <a:p>
            <a:pPr marL="494100" indent="-457200" algn="ctr">
              <a:buFont typeface="+mj-lt"/>
              <a:buAutoNum type="arabicPeriod"/>
            </a:pPr>
            <a:endParaRPr lang="en-GB" sz="2800" dirty="0" smtClean="0"/>
          </a:p>
          <a:p>
            <a:pPr marL="494100" indent="-457200">
              <a:buFont typeface="+mj-lt"/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69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Facts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2105937"/>
            <a:ext cx="10353762" cy="312288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The construction of the wall started on 13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August 1961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155km long; 43km between East and West Berlin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1946 border police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1952 5km restricted zone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After 1961 protection of the border increased</a:t>
            </a:r>
            <a:endParaRPr lang="en-GB" sz="2800" dirty="0"/>
          </a:p>
        </p:txBody>
      </p:sp>
      <p:pic>
        <p:nvPicPr>
          <p:cNvPr id="4" name="Ste-[AudioTrimm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795" y="5449910"/>
            <a:ext cx="609600" cy="609600"/>
          </a:xfrm>
          <a:prstGeom prst="rect">
            <a:avLst/>
          </a:prstGeom>
        </p:spPr>
      </p:pic>
      <p:pic>
        <p:nvPicPr>
          <p:cNvPr id="5" name="Ste-[AudioTrimmer.com]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6174" y="5449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Statistics</a:t>
            </a:r>
            <a:endParaRPr lang="en-GB" sz="4800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69271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425</TotalTime>
  <Words>73</Words>
  <Application>Microsoft Office PowerPoint</Application>
  <PresentationFormat>Widescreen</PresentationFormat>
  <Paragraphs>19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Calisto MT</vt:lpstr>
      <vt:lpstr>Symbol</vt:lpstr>
      <vt:lpstr>Trebuchet MS</vt:lpstr>
      <vt:lpstr>Wingdings 2</vt:lpstr>
      <vt:lpstr>Schiefer</vt:lpstr>
      <vt:lpstr>Successful and unsuccessful escaping attempts</vt:lpstr>
      <vt:lpstr>Index</vt:lpstr>
      <vt:lpstr>Facts</vt:lpstr>
      <vt:lpstr>Statistics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and unsuccessful escaping attempts</dc:title>
  <dc:creator>Lea-Fabiana Kölzsch</dc:creator>
  <cp:lastModifiedBy>Resnek, Ellen</cp:lastModifiedBy>
  <cp:revision>32</cp:revision>
  <dcterms:created xsi:type="dcterms:W3CDTF">2018-09-27T05:57:56Z</dcterms:created>
  <dcterms:modified xsi:type="dcterms:W3CDTF">2019-02-19T23:38:10Z</dcterms:modified>
</cp:coreProperties>
</file>