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60" r:id="rId4"/>
    <p:sldId id="261" r:id="rId5"/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7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33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95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25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00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42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96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88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0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924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992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839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015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20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510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581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934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326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6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2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446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064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44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80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349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166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363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829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087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83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5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685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588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85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063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08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59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7953-E96D-4AE0-AD7F-94A2528DE8C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17A7-9B6A-43D7-B25D-3E3277707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463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19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Successful and unsuccessful escaping attempts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0693" y="3997584"/>
            <a:ext cx="9440034" cy="104986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into West Germany (BRD)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5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Index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912754"/>
            <a:ext cx="10353762" cy="3638041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Georg </a:t>
            </a:r>
            <a:r>
              <a:rPr lang="en-GB" sz="2800" dirty="0" smtClean="0"/>
              <a:t>Orth (successful)</a:t>
            </a:r>
          </a:p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Josef </a:t>
            </a:r>
            <a:r>
              <a:rPr lang="en-GB" sz="2800" dirty="0" err="1" smtClean="0"/>
              <a:t>Grusser</a:t>
            </a:r>
            <a:r>
              <a:rPr lang="en-GB" sz="2800" dirty="0" smtClean="0"/>
              <a:t> (aiding)</a:t>
            </a:r>
          </a:p>
          <a:p>
            <a:pPr marL="494100" indent="-457200">
              <a:buFont typeface="+mj-lt"/>
              <a:buAutoNum type="arabicPeriod"/>
            </a:pPr>
            <a:endParaRPr lang="en-GB" sz="2800" dirty="0" smtClean="0"/>
          </a:p>
          <a:p>
            <a:pPr marL="494100" indent="-457200" algn="ctr">
              <a:buFont typeface="+mj-lt"/>
              <a:buAutoNum type="arabicPeriod"/>
            </a:pPr>
            <a:endParaRPr lang="en-GB" sz="2800" dirty="0" smtClean="0"/>
          </a:p>
          <a:p>
            <a:pPr marL="494100" indent="-457200" algn="ctr">
              <a:buFont typeface="+mj-lt"/>
              <a:buAutoNum type="arabicPeriod"/>
            </a:pPr>
            <a:endParaRPr lang="en-GB" sz="2800" dirty="0" smtClean="0"/>
          </a:p>
          <a:p>
            <a:pPr marL="494100" indent="-457200">
              <a:buFont typeface="+mj-lt"/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11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Birgit </a:t>
            </a:r>
            <a:r>
              <a:rPr lang="en-GB" sz="4800" dirty="0" err="1" smtClean="0"/>
              <a:t>Lubusch</a:t>
            </a:r>
            <a:r>
              <a:rPr lang="en-GB" sz="4800" dirty="0" smtClean="0"/>
              <a:t> abetting a sleeping soldier</a:t>
            </a:r>
            <a:endParaRPr lang="en-GB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2093059"/>
            <a:ext cx="10353762" cy="2916824"/>
          </a:xfrm>
        </p:spPr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1982 at 2am in a train from Eisenach to border station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Train operator Birgit </a:t>
            </a:r>
            <a:r>
              <a:rPr lang="en-GB" sz="2800" dirty="0" err="1" smtClean="0"/>
              <a:t>Lubusch</a:t>
            </a:r>
            <a:r>
              <a:rPr lang="en-GB" sz="2800" dirty="0" smtClean="0"/>
              <a:t> finds a sleeping soldier from DDR troop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Helped him jump off the train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Both knew the consequences of him staying in the train would be his imprisonment </a:t>
            </a:r>
            <a:endParaRPr lang="en-GB" sz="2800" dirty="0"/>
          </a:p>
        </p:txBody>
      </p:sp>
      <p:pic>
        <p:nvPicPr>
          <p:cNvPr id="4" name="Lee-[AudioTrimm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3795" y="5635580"/>
            <a:ext cx="609600" cy="609600"/>
          </a:xfrm>
          <a:prstGeom prst="rect">
            <a:avLst/>
          </a:prstGeom>
        </p:spPr>
      </p:pic>
      <p:pic>
        <p:nvPicPr>
          <p:cNvPr id="5" name="Lee-[AudioTrimmer.com]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88902" y="5635580"/>
            <a:ext cx="609600" cy="609600"/>
          </a:xfrm>
          <a:prstGeom prst="rect">
            <a:avLst/>
          </a:prstGeom>
        </p:spPr>
      </p:pic>
      <p:pic>
        <p:nvPicPr>
          <p:cNvPr id="6" name="Lee-[AudioTrimmer.com]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64009" y="5635580"/>
            <a:ext cx="609600" cy="609600"/>
          </a:xfrm>
          <a:prstGeom prst="rect">
            <a:avLst/>
          </a:prstGeom>
        </p:spPr>
      </p:pic>
      <p:pic>
        <p:nvPicPr>
          <p:cNvPr id="7" name="Lee-[AudioTrimmer.com] (3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39116" y="5635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The unsuccessful escape of B.F.</a:t>
            </a:r>
            <a:endParaRPr lang="en-GB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938511"/>
            <a:ext cx="10353762" cy="4058751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On 24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December 1975 B.F. and his friend got hit by a fragmentation mine before he could cross border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Almost died at the border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Was transported to a hospital, later into prison; meanwhile he was declared dead by the Americans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After the reunification he clarified it</a:t>
            </a:r>
            <a:endParaRPr lang="en-GB" sz="2800" dirty="0"/>
          </a:p>
        </p:txBody>
      </p:sp>
      <p:pic>
        <p:nvPicPr>
          <p:cNvPr id="4" name="Lu-[AudioTrimm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795" y="5387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3"/>
          <a:stretch/>
        </p:blipFill>
        <p:spPr>
          <a:xfrm>
            <a:off x="2000519" y="369064"/>
            <a:ext cx="8032124" cy="6192721"/>
          </a:xfrm>
          <a:prstGeom prst="rect">
            <a:avLst/>
          </a:prstGeom>
        </p:spPr>
      </p:pic>
      <p:pic>
        <p:nvPicPr>
          <p:cNvPr id="3" name="Lu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166" y="625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30" y="412480"/>
            <a:ext cx="4486409" cy="5981879"/>
          </a:xfrm>
          <a:prstGeom prst="rect">
            <a:avLst/>
          </a:prstGeom>
        </p:spPr>
      </p:pic>
      <p:pic>
        <p:nvPicPr>
          <p:cNvPr id="3" name="Lu-[AudioTrimmer.com]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530" y="587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iefer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3.xml><?xml version="1.0" encoding="utf-8"?>
<a:theme xmlns:a="http://schemas.openxmlformats.org/drawingml/2006/main" name="1_Schiefer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125</Words>
  <Application>Microsoft Office PowerPoint</Application>
  <PresentationFormat>Widescreen</PresentationFormat>
  <Paragraphs>17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Calisto MT</vt:lpstr>
      <vt:lpstr>Symbol</vt:lpstr>
      <vt:lpstr>Trebuchet MS</vt:lpstr>
      <vt:lpstr>Wingdings 2</vt:lpstr>
      <vt:lpstr>Office Theme</vt:lpstr>
      <vt:lpstr>Schiefer</vt:lpstr>
      <vt:lpstr>1_Schiefer</vt:lpstr>
      <vt:lpstr>Successful and unsuccessful escaping attempts</vt:lpstr>
      <vt:lpstr>Index</vt:lpstr>
      <vt:lpstr>Birgit Lubusch abetting a sleeping soldier</vt:lpstr>
      <vt:lpstr>The unsuccessful escape of B.F.</vt:lpstr>
      <vt:lpstr>PowerPoint Presentation</vt:lpstr>
      <vt:lpstr>PowerPoint Presentation</vt:lpstr>
    </vt:vector>
  </TitlesOfParts>
  <Company>Downingtown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and unsuccessful escaping attempts</dc:title>
  <dc:creator>Resnek, Ellen</dc:creator>
  <cp:lastModifiedBy>Resnek, Ellen</cp:lastModifiedBy>
  <cp:revision>1</cp:revision>
  <dcterms:created xsi:type="dcterms:W3CDTF">2019-02-19T16:42:35Z</dcterms:created>
  <dcterms:modified xsi:type="dcterms:W3CDTF">2019-02-19T16:58:07Z</dcterms:modified>
</cp:coreProperties>
</file>