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57" d="100"/>
          <a:sy n="57" d="100"/>
        </p:scale>
        <p:origin x="48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764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071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7346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201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3481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1677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6128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7310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395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110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949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36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99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789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7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399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487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defTabSz="457200"/>
            <a:fld id="{8E36636D-D922-432D-A958-524484B5923D}" type="datetimeFigureOut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 defTabSz="457200"/>
              <a:t>2/19/2019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defTabSz="457200"/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defTabSz="457200"/>
            <a:fld id="{DF28FB93-0A08-4E7D-8E63-9EFA29F1E093}" type="slidenum">
              <a:rPr lang="en-US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 defTabSz="457200"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5895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0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The successful escape of Georg Orth</a:t>
            </a:r>
            <a:endParaRPr lang="en-GB" sz="4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230469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en-GB" sz="2800" dirty="0" smtClean="0"/>
              <a:t>07th October 1969 (Day of the Republic)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2800" dirty="0" smtClean="0"/>
              <a:t>Fled because he wasn’t able to go</a:t>
            </a:r>
            <a:br>
              <a:rPr lang="en-GB" sz="2800" dirty="0" smtClean="0"/>
            </a:br>
            <a:r>
              <a:rPr lang="en-GB" sz="2800" dirty="0" smtClean="0"/>
              <a:t>to university in the DDR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2800" dirty="0" smtClean="0"/>
              <a:t>Escaped through drainage ditch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2800" dirty="0" smtClean="0"/>
              <a:t>Got registered in BRD and studied</a:t>
            </a:r>
            <a:br>
              <a:rPr lang="en-GB" sz="2800" dirty="0" smtClean="0"/>
            </a:br>
            <a:r>
              <a:rPr lang="en-GB" sz="2800" dirty="0" smtClean="0"/>
              <a:t>at last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2800" dirty="0" smtClean="0"/>
              <a:t>Used his life later on to travel the</a:t>
            </a:r>
            <a:br>
              <a:rPr lang="en-GB" sz="2800" dirty="0" smtClean="0"/>
            </a:br>
            <a:r>
              <a:rPr lang="en-GB" sz="2800" dirty="0" smtClean="0"/>
              <a:t>world</a:t>
            </a:r>
          </a:p>
          <a:p>
            <a:pPr>
              <a:buFont typeface="Symbol" panose="05050102010706020507" pitchFamily="18" charset="2"/>
              <a:buChar char="-"/>
            </a:pPr>
            <a:endParaRPr lang="en-GB" sz="2800" dirty="0" smtClean="0"/>
          </a:p>
          <a:p>
            <a:pPr>
              <a:buFont typeface="Symbol" panose="05050102010706020507" pitchFamily="18" charset="2"/>
              <a:buChar char="-"/>
            </a:pPr>
            <a:endParaRPr lang="en-GB" sz="2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327" y="1732449"/>
            <a:ext cx="3446230" cy="4230469"/>
          </a:xfrm>
          <a:prstGeom prst="rect">
            <a:avLst/>
          </a:prstGeom>
        </p:spPr>
      </p:pic>
      <p:pic>
        <p:nvPicPr>
          <p:cNvPr id="5" name="Eggo-[AudioTrimmer.com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3795" y="59629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2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30" y="804931"/>
            <a:ext cx="7280856" cy="5460642"/>
          </a:xfrm>
          <a:prstGeom prst="rect">
            <a:avLst/>
          </a:prstGeom>
        </p:spPr>
      </p:pic>
      <p:pic>
        <p:nvPicPr>
          <p:cNvPr id="3" name="Eggo-[AudioTrimmer.com]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318" y="8049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3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358" y="452548"/>
            <a:ext cx="4456358" cy="5941811"/>
          </a:xfrm>
          <a:prstGeom prst="rect">
            <a:avLst/>
          </a:prstGeom>
        </p:spPr>
      </p:pic>
      <p:pic>
        <p:nvPicPr>
          <p:cNvPr id="3" name="Eggo-[AudioTrimmer.com]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4045" y="4525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3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Josef </a:t>
            </a:r>
            <a:r>
              <a:rPr lang="en-GB" sz="4800" dirty="0" err="1" smtClean="0"/>
              <a:t>Grusser</a:t>
            </a:r>
            <a:r>
              <a:rPr lang="en-GB" sz="4800" dirty="0" smtClean="0"/>
              <a:t> aiding people who fled</a:t>
            </a:r>
            <a:endParaRPr lang="en-GB" sz="4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3795" y="1899874"/>
            <a:ext cx="10353762" cy="4058751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de-DE" sz="2800" dirty="0" smtClean="0"/>
              <a:t>1946-1948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800" dirty="0" smtClean="0"/>
              <a:t>„Green </a:t>
            </a:r>
            <a:r>
              <a:rPr lang="de-DE" sz="2800" dirty="0" err="1" smtClean="0"/>
              <a:t>Border</a:t>
            </a:r>
            <a:r>
              <a:rPr lang="de-DE" sz="2800" dirty="0" smtClean="0"/>
              <a:t>“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800" dirty="0" smtClean="0"/>
              <a:t>He </a:t>
            </a:r>
            <a:r>
              <a:rPr lang="de-DE" sz="2800" dirty="0" err="1" smtClean="0"/>
              <a:t>helped</a:t>
            </a:r>
            <a:r>
              <a:rPr lang="de-DE" sz="2800" dirty="0" smtClean="0"/>
              <a:t> </a:t>
            </a:r>
            <a:r>
              <a:rPr lang="de-DE" sz="2800" dirty="0" err="1" smtClean="0"/>
              <a:t>people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cross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border</a:t>
            </a:r>
            <a:r>
              <a:rPr lang="de-DE" sz="2800" dirty="0" smtClean="0"/>
              <a:t> </a:t>
            </a:r>
            <a:r>
              <a:rPr lang="de-DE" sz="2800" dirty="0" err="1" smtClean="0"/>
              <a:t>before</a:t>
            </a:r>
            <a:r>
              <a:rPr lang="de-DE" sz="2800" dirty="0" smtClean="0"/>
              <a:t> </a:t>
            </a:r>
            <a:r>
              <a:rPr lang="de-DE" sz="2800" dirty="0" err="1" smtClean="0"/>
              <a:t>it</a:t>
            </a:r>
            <a:r>
              <a:rPr lang="de-DE" sz="2800" dirty="0" smtClean="0"/>
              <a:t> was </a:t>
            </a:r>
            <a:r>
              <a:rPr lang="de-DE" sz="2800" dirty="0" err="1" smtClean="0"/>
              <a:t>fully</a:t>
            </a:r>
            <a:r>
              <a:rPr lang="de-DE" sz="2800" dirty="0" smtClean="0"/>
              <a:t> </a:t>
            </a:r>
            <a:r>
              <a:rPr lang="de-DE" sz="2800" dirty="0" err="1" smtClean="0"/>
              <a:t>established</a:t>
            </a:r>
            <a:r>
              <a:rPr lang="de-DE" sz="2800" dirty="0" smtClean="0"/>
              <a:t> 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800" dirty="0" err="1" smtClean="0"/>
              <a:t>Punishments</a:t>
            </a:r>
            <a:r>
              <a:rPr lang="de-DE" sz="2800" dirty="0" smtClean="0"/>
              <a:t> </a:t>
            </a:r>
            <a:r>
              <a:rPr lang="de-DE" sz="2800" dirty="0" err="1" smtClean="0"/>
              <a:t>were</a:t>
            </a:r>
            <a:r>
              <a:rPr lang="de-DE" sz="2800" dirty="0" smtClean="0"/>
              <a:t> not </a:t>
            </a:r>
            <a:r>
              <a:rPr lang="de-DE" sz="2800" dirty="0" err="1" smtClean="0"/>
              <a:t>that</a:t>
            </a:r>
            <a:r>
              <a:rPr lang="de-DE" sz="2800" dirty="0" smtClean="0"/>
              <a:t> </a:t>
            </a:r>
            <a:r>
              <a:rPr lang="de-DE" sz="2800" dirty="0" err="1" smtClean="0"/>
              <a:t>sincere</a:t>
            </a:r>
            <a:r>
              <a:rPr lang="de-DE" sz="2800" dirty="0" smtClean="0"/>
              <a:t> </a:t>
            </a:r>
            <a:r>
              <a:rPr lang="de-DE" sz="2800" dirty="0" err="1" smtClean="0"/>
              <a:t>yet</a:t>
            </a:r>
            <a:endParaRPr lang="de-DE" sz="2800" dirty="0"/>
          </a:p>
        </p:txBody>
      </p:sp>
      <p:pic>
        <p:nvPicPr>
          <p:cNvPr id="4" name="Ste2-[AudioTrimmer.com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3795" y="5349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9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6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957" y="1005222"/>
            <a:ext cx="7816805" cy="4914363"/>
          </a:xfrm>
          <a:prstGeom prst="rect">
            <a:avLst/>
          </a:prstGeom>
        </p:spPr>
      </p:pic>
      <p:pic>
        <p:nvPicPr>
          <p:cNvPr id="3" name="Ste2-[AudioTrimmer.com]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6017" y="1005222"/>
            <a:ext cx="609600" cy="609600"/>
          </a:xfrm>
          <a:prstGeom prst="rect">
            <a:avLst/>
          </a:prstGeom>
        </p:spPr>
      </p:pic>
      <p:pic>
        <p:nvPicPr>
          <p:cNvPr id="4" name="Ste2-[AudioTrimmer.com] (2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6017" y="19908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7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8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iefer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E8B826"/>
      </a:accent1>
      <a:accent2>
        <a:srgbClr val="E2CA72"/>
      </a:accent2>
      <a:accent3>
        <a:srgbClr val="BD723B"/>
      </a:accent3>
      <a:accent4>
        <a:srgbClr val="AE9376"/>
      </a:accent4>
      <a:accent5>
        <a:srgbClr val="A77F41"/>
      </a:accent5>
      <a:accent6>
        <a:srgbClr val="A1AE79"/>
      </a:accent6>
      <a:hlink>
        <a:srgbClr val="F1D06A"/>
      </a:hlink>
      <a:folHlink>
        <a:srgbClr val="EDDCA8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D5CBAF11-69B7-47EA-BC01-41F77058C2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Widescreen</PresentationFormat>
  <Paragraphs>11</Paragraphs>
  <Slides>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Calisto MT</vt:lpstr>
      <vt:lpstr>Symbol</vt:lpstr>
      <vt:lpstr>Trebuchet MS</vt:lpstr>
      <vt:lpstr>Wingdings 2</vt:lpstr>
      <vt:lpstr>Schiefer</vt:lpstr>
      <vt:lpstr>The successful escape of Georg Orth</vt:lpstr>
      <vt:lpstr>PowerPoint Presentation</vt:lpstr>
      <vt:lpstr>PowerPoint Presentation</vt:lpstr>
      <vt:lpstr>Josef Grusser aiding people who fled</vt:lpstr>
      <vt:lpstr>PowerPoint Presentation</vt:lpstr>
    </vt:vector>
  </TitlesOfParts>
  <Company>Downingtown Area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Resnek, Ellen</dc:creator>
  <cp:lastModifiedBy>Resnek, Ellen</cp:lastModifiedBy>
  <cp:revision>2</cp:revision>
  <dcterms:created xsi:type="dcterms:W3CDTF">2019-02-19T16:57:24Z</dcterms:created>
  <dcterms:modified xsi:type="dcterms:W3CDTF">2019-02-19T16:57:49Z</dcterms:modified>
</cp:coreProperties>
</file>